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Montserrat" pitchFamily="2" charset="77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D005432-FBCC-EC50-C15E-69B96C268480}" v="47" dt="2025-04-26T20:33:00.752"/>
    <p1510:client id="{DA03E60F-A37D-642A-98D4-1D8655A0A9A0}" v="11" dt="2025-04-26T20:34:25.7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94694"/>
  </p:normalViewPr>
  <p:slideViewPr>
    <p:cSldViewPr snapToGrid="0">
      <p:cViewPr varScale="1">
        <p:scale>
          <a:sx n="159" d="100"/>
          <a:sy n="159" d="100"/>
        </p:scale>
        <p:origin x="184" y="2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microsoft.com/office/2015/10/relationships/revisionInfo" Target="revisionInfo.xml"/></Relationships>
</file>

<file path=ppt/media/image1.gif>
</file>

<file path=ppt/media/image2.png>
</file>

<file path=ppt/media/image3.gif>
</file>

<file path=ppt/media/image4.jpg>
</file>

<file path=ppt/media/image5.jpg>
</file>

<file path=ppt/media/image6.gif>
</file>

<file path=ppt/media/image7.gif>
</file>

<file path=ppt/media/image8.gif>
</file>

<file path=ppt/media/media1.wav>
</file>

<file path=ppt/media/media10.wav>
</file>

<file path=ppt/media/media1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0693a99a7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0693a99a7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0693a99a7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50693a99a7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0693a99a7_0_4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0693a99a7_0_4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0693a99a7_0_5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0693a99a7_0_5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included GIFs to make it more interactive for people who watch TikTok and YouTube Shorts. Please remove GIFs if talking to an audience with intellect.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0693a99a7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0693a99a7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0693a99a7_0_4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0693a99a7_0_4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0693a99a7_0_4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0693a99a7_0_4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0693a99a7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0693a99a7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0693a99a7_0_4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0693a99a7_0_4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0693a99a7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0693a99a7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0693a99a7_0_4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50693a99a7_0_4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wav"/><Relationship Id="rId1" Type="http://schemas.microsoft.com/office/2007/relationships/media" Target="../media/media11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gif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2.png"/><Relationship Id="rId5" Type="http://schemas.openxmlformats.org/officeDocument/2006/relationships/image" Target="../media/image3.gif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2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6" Type="http://schemas.openxmlformats.org/officeDocument/2006/relationships/image" Target="../media/image2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2.png"/><Relationship Id="rId5" Type="http://schemas.openxmlformats.org/officeDocument/2006/relationships/image" Target="../media/image6.gif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2.png"/><Relationship Id="rId5" Type="http://schemas.openxmlformats.org/officeDocument/2006/relationships/image" Target="../media/image7.gif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2.png"/><Relationship Id="rId5" Type="http://schemas.openxmlformats.org/officeDocument/2006/relationships/image" Target="../media/image8.gif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C’est une ville génial !</a:t>
            </a:r>
            <a:endParaRPr/>
          </a:p>
        </p:txBody>
      </p:sp>
      <p:pic>
        <p:nvPicPr>
          <p:cNvPr id="2" name="openai-fm-onyx-audio (8)">
            <a:hlinkClick r:id="" action="ppaction://media"/>
            <a:extLst>
              <a:ext uri="{FF2B5EF4-FFF2-40B4-BE49-F238E27FC236}">
                <a16:creationId xmlns:a16="http://schemas.microsoft.com/office/drawing/2014/main" id="{DFA5025F-17D2-781D-2946-19DB1DB21F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19718" y="193580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Tm="3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Venez découvrir une ville en évolution !</a:t>
            </a:r>
            <a:endParaRPr/>
          </a:p>
        </p:txBody>
      </p:sp>
      <p:pic>
        <p:nvPicPr>
          <p:cNvPr id="3" name="openai-fm-onyx-audio (12)">
            <a:hlinkClick r:id="" action="ppaction://media"/>
            <a:extLst>
              <a:ext uri="{FF2B5EF4-FFF2-40B4-BE49-F238E27FC236}">
                <a16:creationId xmlns:a16="http://schemas.microsoft.com/office/drawing/2014/main" id="{20FD6477-27E0-2F25-0AA2-DD1C6A241B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05017" y="202110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Tm="4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listening</a:t>
            </a:r>
            <a:endParaRPr/>
          </a:p>
        </p:txBody>
      </p:sp>
      <p:sp>
        <p:nvSpPr>
          <p:cNvPr id="214" name="Google Shape;214;p25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Zafir Shirazi 8E/Mf2, openai.fm</a:t>
            </a:r>
            <a:endParaRPr/>
          </a:p>
        </p:txBody>
      </p:sp>
      <p:pic>
        <p:nvPicPr>
          <p:cNvPr id="3" name="openai-fm-onyx-audio (11)">
            <a:hlinkClick r:id="" action="ppaction://media"/>
            <a:extLst>
              <a:ext uri="{FF2B5EF4-FFF2-40B4-BE49-F238E27FC236}">
                <a16:creationId xmlns:a16="http://schemas.microsoft.com/office/drawing/2014/main" id="{545A20F5-66E6-3948-7BB9-40F18321A7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0300" y="244759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Tm="7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Bienvenue à Dagenham</a:t>
            </a:r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Zafir Shirazi 8LC 8E/Mf2</a:t>
            </a:r>
            <a:endParaRPr/>
          </a:p>
        </p:txBody>
      </p:sp>
      <p:pic>
        <p:nvPicPr>
          <p:cNvPr id="140" name="Google Shape;140;p14" descr="a green background with the words barking east london dagenham on it (provided by Tenor)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150" y="3111550"/>
            <a:ext cx="4572000" cy="17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openai-fm-onyx-audio">
            <a:hlinkClick r:id="" action="ppaction://media"/>
            <a:extLst>
              <a:ext uri="{FF2B5EF4-FFF2-40B4-BE49-F238E27FC236}">
                <a16:creationId xmlns:a16="http://schemas.microsoft.com/office/drawing/2014/main" id="{2F277266-25BE-58A8-8381-E04AC1A738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90315" y="167991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Click="0" advTm="7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Pourquoi habiter à Dagenham?</a:t>
            </a:r>
            <a:endParaRPr/>
          </a:p>
        </p:txBody>
      </p:sp>
      <p:pic>
        <p:nvPicPr>
          <p:cNvPr id="147" name="Google Shape;147;p15" descr="a road with the word live on it at sunset (provided by Tenor)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16800" y="2948938"/>
            <a:ext cx="4743450" cy="1933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openai-fm-onyx-audio (1)">
            <a:hlinkClick r:id="" action="ppaction://media"/>
            <a:extLst>
              <a:ext uri="{FF2B5EF4-FFF2-40B4-BE49-F238E27FC236}">
                <a16:creationId xmlns:a16="http://schemas.microsoft.com/office/drawing/2014/main" id="{6394A95A-8CF1-AAB4-E4E1-47564A406A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92674" y="116812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Click="0" advTm="3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À Dagenham, une ville</a:t>
            </a:r>
            <a:endParaRPr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/>
              <a:t>C`est moderne et agréable et</a:t>
            </a:r>
            <a:endParaRPr sz="3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3200"/>
              <a:t>parfaite pour les familles et</a:t>
            </a:r>
            <a:endParaRPr sz="3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3200"/>
              <a:t>avec beaucoup à offrir, par exemple…</a:t>
            </a:r>
            <a:endParaRPr sz="3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32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3200"/>
          </a:p>
        </p:txBody>
      </p:sp>
      <p:pic>
        <p:nvPicPr>
          <p:cNvPr id="155" name="Google Shape;15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09537" y="3633536"/>
            <a:ext cx="2631914" cy="1367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openai-fm-onyx-audio (2)">
            <a:hlinkClick r:id="" action="ppaction://media"/>
            <a:extLst>
              <a:ext uri="{FF2B5EF4-FFF2-40B4-BE49-F238E27FC236}">
                <a16:creationId xmlns:a16="http://schemas.microsoft.com/office/drawing/2014/main" id="{F4105CA9-5C23-C412-5BA4-4EC04D49B9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41494" y="176521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Click="0" advTm="8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7"/>
          <p:cNvSpPr txBox="1">
            <a:spLocks noGrp="1"/>
          </p:cNvSpPr>
          <p:nvPr>
            <p:ph type="body" idx="1"/>
          </p:nvPr>
        </p:nvSpPr>
        <p:spPr>
          <a:xfrm>
            <a:off x="1364100" y="4109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Chez à Dagenham, c`est cool.</a:t>
            </a: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700"/>
              <a:t>À Dagenham, on peut habiter,</a:t>
            </a:r>
            <a:endParaRPr sz="1700"/>
          </a:p>
          <a:p>
            <a:pPr marL="457200" lvl="0" indent="-336550" algn="l" rtl="0">
              <a:spcBef>
                <a:spcPts val="120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Dans une grande maison ou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Dans un petit appartement ou</a:t>
            </a:r>
            <a:endParaRPr sz="170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-GB" sz="1700"/>
              <a:t>Dans une grande ville avec beaucoup d`activités</a:t>
            </a:r>
            <a:endParaRPr sz="17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/>
          </a:p>
        </p:txBody>
      </p:sp>
      <p:pic>
        <p:nvPicPr>
          <p:cNvPr id="162" name="Google Shape;16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7175" y="2752450"/>
            <a:ext cx="2933674" cy="217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penai-fm-onyx-audio (3)">
            <a:hlinkClick r:id="" action="ppaction://media"/>
            <a:extLst>
              <a:ext uri="{FF2B5EF4-FFF2-40B4-BE49-F238E27FC236}">
                <a16:creationId xmlns:a16="http://schemas.microsoft.com/office/drawing/2014/main" id="{58006B94-832E-0EA0-9148-45AD865EDD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224435" y="227700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Click="0" advTm="12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"/>
          <p:cNvSpPr txBox="1">
            <a:spLocks noGrp="1"/>
          </p:cNvSpPr>
          <p:nvPr>
            <p:ph type="body" idx="1"/>
          </p:nvPr>
        </p:nvSpPr>
        <p:spPr>
          <a:xfrm>
            <a:off x="1236950" y="6168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Chez moi, il y a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 salon moderne et spacieux 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une cuisine bien équipée 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 jardin avec beaucoup de fleurs.</a:t>
            </a:r>
            <a:endParaRPr/>
          </a:p>
        </p:txBody>
      </p:sp>
      <p:pic>
        <p:nvPicPr>
          <p:cNvPr id="169" name="Google Shape;169;p18" descr="a bedroom with a large window and the words master bedroom on the wall (provided by Tenor)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94075" y="2072875"/>
            <a:ext cx="4743450" cy="26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openai-fm-onyx-audio (4)">
            <a:hlinkClick r:id="" action="ppaction://media"/>
            <a:extLst>
              <a:ext uri="{FF2B5EF4-FFF2-40B4-BE49-F238E27FC236}">
                <a16:creationId xmlns:a16="http://schemas.microsoft.com/office/drawing/2014/main" id="{9DC41BFB-DA70-48E6-B902-A6E290280C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985599" y="249024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Click="0" advTm="9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>
            <a:spLocks noGrp="1"/>
          </p:cNvSpPr>
          <p:nvPr>
            <p:ph type="body" idx="1"/>
          </p:nvPr>
        </p:nvSpPr>
        <p:spPr>
          <a:xfrm>
            <a:off x="1137950" y="824975"/>
            <a:ext cx="7449300" cy="311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À Dagenham, il y a*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 centre commercial pour faire du shopping 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une piscine pour nager et s’amuser 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 parc pour se promener et faire du sport 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 cinéma pour regarder des films.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6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600"/>
              <a:t> *Il n`y a château, mais Londres est à côté !</a:t>
            </a:r>
            <a:endParaRPr sz="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6" name="Google Shape;176;p19" descr="two minions wearing goggles are standing next to each other with the word shopping below them (provided by Tenor)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06350" y="2297088"/>
            <a:ext cx="4743450" cy="256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openai-fm-onyx-audio (5)">
            <a:hlinkClick r:id="" action="ppaction://media"/>
            <a:extLst>
              <a:ext uri="{FF2B5EF4-FFF2-40B4-BE49-F238E27FC236}">
                <a16:creationId xmlns:a16="http://schemas.microsoft.com/office/drawing/2014/main" id="{0D4E9806-5DDF-9166-6ACF-493B2121F5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02659" y="291674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Click="0" advTm="15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body" idx="1"/>
          </p:nvPr>
        </p:nvSpPr>
        <p:spPr>
          <a:xfrm>
            <a:off x="1144050" y="775875"/>
            <a:ext cx="7768200" cy="3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Je pense que Dagenham est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super parce qu’il y a beaucoup de magasins 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vraiment bien pour les jeunes 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intéressant car il y a beaucoup d’activités.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À mon avis, c’est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 endroit idéal pour vivre et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une ville agréable et dynamique.</a:t>
            </a:r>
            <a:endParaRPr/>
          </a:p>
        </p:txBody>
      </p:sp>
      <p:pic>
        <p:nvPicPr>
          <p:cNvPr id="183" name="Google Shape;183;p20" descr="a cartoon of a girl walking in a city (provided by Tenor)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0450" y="2979620"/>
            <a:ext cx="2794350" cy="19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openai-fm-onyx-audio (6)">
            <a:hlinkClick r:id="" action="ppaction://media"/>
            <a:extLst>
              <a:ext uri="{FF2B5EF4-FFF2-40B4-BE49-F238E27FC236}">
                <a16:creationId xmlns:a16="http://schemas.microsoft.com/office/drawing/2014/main" id="{6B119854-E43E-0AEF-F74C-81DF1E8E22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9573" y="167991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Tm="14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Alors, pourquoi ne pas venir habiter à Dagenham ?</a:t>
            </a:r>
            <a:endParaRPr/>
          </a:p>
        </p:txBody>
      </p:sp>
      <p:pic>
        <p:nvPicPr>
          <p:cNvPr id="2" name="openai-fm-onyx-audio (7)">
            <a:hlinkClick r:id="" action="ppaction://media"/>
            <a:extLst>
              <a:ext uri="{FF2B5EF4-FFF2-40B4-BE49-F238E27FC236}">
                <a16:creationId xmlns:a16="http://schemas.microsoft.com/office/drawing/2014/main" id="{6BB12A8E-E7BF-AD7F-99D7-F5BB30D030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3547" y="236229"/>
            <a:ext cx="730250" cy="730250"/>
          </a:xfrm>
          <a:prstGeom prst="rect">
            <a:avLst/>
          </a:prstGeom>
        </p:spPr>
      </p:pic>
    </p:spTree>
  </p:cSld>
  <p:clrMapOvr>
    <a:masterClrMapping/>
  </p:clrMapOvr>
  <p:transition spd="med" advTm="400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260</Words>
  <Application>Microsoft Macintosh PowerPoint</Application>
  <PresentationFormat>On-screen Show (16:9)</PresentationFormat>
  <Paragraphs>37</Paragraphs>
  <Slides>12</Slides>
  <Notes>12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Lato</vt:lpstr>
      <vt:lpstr>Montserrat</vt:lpstr>
      <vt:lpstr>Focus</vt:lpstr>
      <vt:lpstr>PowerPoint Presentation</vt:lpstr>
      <vt:lpstr>Bienvenue à Dagenham</vt:lpstr>
      <vt:lpstr>Pourquoi habiter à Dagenham?</vt:lpstr>
      <vt:lpstr>À Dagenham, une ville</vt:lpstr>
      <vt:lpstr>PowerPoint Presentation</vt:lpstr>
      <vt:lpstr>PowerPoint Presentation</vt:lpstr>
      <vt:lpstr>PowerPoint Presentation</vt:lpstr>
      <vt:lpstr>PowerPoint Presentation</vt:lpstr>
      <vt:lpstr>Alors, pourquoi ne pas venir habiter à Dagenham ?</vt:lpstr>
      <vt:lpstr>C’est une ville génial !</vt:lpstr>
      <vt:lpstr>Venez découvrir une ville en évolution !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zafir shirazi</cp:lastModifiedBy>
  <cp:revision>41</cp:revision>
  <dcterms:modified xsi:type="dcterms:W3CDTF">2025-04-27T13:43:22Z</dcterms:modified>
</cp:coreProperties>
</file>